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7562513" cy="9872663"/>
  <p:notesSz cx="6797675" cy="9928225"/>
  <p:defaultTextStyle>
    <a:defPPr>
      <a:defRPr lang="de-DE"/>
    </a:defPPr>
    <a:lvl1pPr marL="0" algn="l" defTabSz="175271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6358" algn="l" defTabSz="175271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2717" algn="l" defTabSz="175271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29075" algn="l" defTabSz="175271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05433" algn="l" defTabSz="175271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81791" algn="l" defTabSz="175271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58150" algn="l" defTabSz="175271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34511" algn="l" defTabSz="175271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10869" algn="l" defTabSz="1752717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>
        <p:scale>
          <a:sx n="74" d="100"/>
          <a:sy n="74" d="100"/>
        </p:scale>
        <p:origin x="-144" y="-102"/>
      </p:cViewPr>
      <p:guideLst>
        <p:guide orient="horz" pos="3111"/>
        <p:guide pos="55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htswissen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152519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mie und Pharm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147785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z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9204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n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68688" y="543843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1623963"/>
            <a:ext cx="13609512" cy="5400601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262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tschaftswissenscha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258669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tholische The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427708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ilosophie, Kunst-, Geschichts- und Gesellschaftswissenscha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" y="0"/>
            <a:ext cx="17556957" cy="9875787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312277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ychologie, Pädagogik und Sportwissen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269310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ach-, Literatur- und Kulturwissenscha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101300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logie und Vorklinische Mediz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158970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hema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137404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y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7551404" cy="987266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668688" y="1479947"/>
            <a:ext cx="13609513" cy="1008112"/>
          </a:xfrm>
        </p:spPr>
        <p:txBody>
          <a:bodyPr>
            <a:noAutofit/>
          </a:bodyPr>
          <a:lstStyle>
            <a:lvl1pPr algn="l">
              <a:defRPr sz="60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68688" y="2632076"/>
            <a:ext cx="13609512" cy="4392488"/>
          </a:xfrm>
        </p:spPr>
        <p:txBody>
          <a:bodyPr>
            <a:normAutofit/>
          </a:bodyPr>
          <a:lstStyle>
            <a:lvl1pPr marL="0" indent="0" algn="l">
              <a:buNone/>
              <a:defRPr sz="4400" baseline="0">
                <a:solidFill>
                  <a:schemeClr val="tx1"/>
                </a:solidFill>
                <a:latin typeface="Frutiger Next LT W1G" pitchFamily="34" charset="0"/>
              </a:defRPr>
            </a:lvl1pPr>
            <a:lvl2pPr marL="87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2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0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81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5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3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1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und weitere Informationen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636000" cy="7096571"/>
          </a:xfrm>
        </p:spPr>
        <p:txBody>
          <a:bodyPr>
            <a:normAutofit/>
          </a:bodyPr>
          <a:lstStyle>
            <a:lvl1pPr>
              <a:defRPr sz="4400"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68688" y="471835"/>
            <a:ext cx="13609637" cy="863600"/>
          </a:xfrm>
        </p:spPr>
        <p:txBody>
          <a:bodyPr>
            <a:normAutofit/>
          </a:bodyPr>
          <a:lstStyle>
            <a:lvl1pPr algn="l">
              <a:defRPr sz="440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Datum, Uhrzeit,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74262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8126" y="395369"/>
            <a:ext cx="15806262" cy="1645443"/>
          </a:xfrm>
          <a:prstGeom prst="rect">
            <a:avLst/>
          </a:prstGeom>
        </p:spPr>
        <p:txBody>
          <a:bodyPr vert="horz" lIns="175271" tIns="87638" rIns="175271" bIns="87638" rtlCol="0" anchor="ctr">
            <a:normAutofit/>
          </a:bodyPr>
          <a:lstStyle/>
          <a:p>
            <a:r>
              <a:rPr lang="de-DE" dirty="0" smtClean="0"/>
              <a:t>Masterlayout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8126" y="2303624"/>
            <a:ext cx="15806262" cy="6515501"/>
          </a:xfrm>
          <a:prstGeom prst="rect">
            <a:avLst/>
          </a:prstGeom>
        </p:spPr>
        <p:txBody>
          <a:bodyPr vert="horz" lIns="175271" tIns="87638" rIns="175271" bIns="87638" rtlCol="0">
            <a:normAutofit/>
          </a:bodyPr>
          <a:lstStyle/>
          <a:p>
            <a:pPr lvl="0"/>
            <a:r>
              <a:rPr lang="de-DE" dirty="0" smtClean="0"/>
              <a:t>Masterlayout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59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5" r:id="rId4"/>
    <p:sldLayoutId id="2147483659" r:id="rId5"/>
    <p:sldLayoutId id="214748364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l" defTabSz="1752717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Frutiger Next LT W1G" pitchFamily="34" charset="0"/>
          <a:ea typeface="+mj-ea"/>
          <a:cs typeface="+mj-cs"/>
        </a:defRPr>
      </a:lvl1pPr>
    </p:titleStyle>
    <p:bodyStyle>
      <a:lvl1pPr marL="0" indent="0" algn="l" defTabSz="1752717" rtl="0" eaLnBrk="1" latinLnBrk="0" hangingPunct="1">
        <a:spcBef>
          <a:spcPct val="20000"/>
        </a:spcBef>
        <a:buFont typeface="Arial" pitchFamily="34" charset="0"/>
        <a:buNone/>
        <a:defRPr sz="5400" kern="1200">
          <a:solidFill>
            <a:schemeClr val="tx1"/>
          </a:solidFill>
          <a:latin typeface="Frutiger Next LT W1G" pitchFamily="34" charset="0"/>
          <a:ea typeface="+mn-ea"/>
          <a:cs typeface="+mn-cs"/>
        </a:defRPr>
      </a:lvl1pPr>
      <a:lvl2pPr marL="1424084" indent="-547726" algn="l" defTabSz="1752717" rtl="0" eaLnBrk="1" latinLnBrk="0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0897" indent="-438181" algn="l" defTabSz="1752717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067255" indent="-438181" algn="l" defTabSz="1752717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3943614" indent="-438181" algn="l" defTabSz="1752717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819972" indent="-438181" algn="l" defTabSz="1752717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696330" indent="-438181" algn="l" defTabSz="1752717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572689" indent="-438181" algn="l" defTabSz="1752717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449047" indent="-438181" algn="l" defTabSz="1752717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75271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6358" algn="l" defTabSz="175271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2717" algn="l" defTabSz="175271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29075" algn="l" defTabSz="175271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05433" algn="l" defTabSz="175271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81791" algn="l" defTabSz="175271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58150" algn="l" defTabSz="175271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34511" algn="l" defTabSz="175271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10869" algn="l" defTabSz="1752717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68688" y="2416051"/>
            <a:ext cx="13609512" cy="4392488"/>
          </a:xfrm>
        </p:spPr>
        <p:txBody>
          <a:bodyPr>
            <a:normAutofit fontScale="25000" lnSpcReduction="20000"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r>
              <a:rPr lang="de-DE" sz="9600" b="1" dirty="0"/>
              <a:t>Eine gemeinsame Veranstaltung des Instituts für Romanistik und des </a:t>
            </a:r>
            <a:r>
              <a:rPr lang="de-DE" sz="9600" b="1" dirty="0" err="1"/>
              <a:t>Europaeum</a:t>
            </a:r>
            <a:endParaRPr lang="de-DE" sz="9600" b="1" dirty="0"/>
          </a:p>
          <a:p>
            <a:r>
              <a:rPr lang="de-DE" sz="9600" b="1" dirty="0"/>
              <a:t>am </a:t>
            </a:r>
            <a:r>
              <a:rPr lang="de-DE" sz="9600" b="1" dirty="0" smtClean="0"/>
              <a:t> Di, </a:t>
            </a:r>
            <a:r>
              <a:rPr lang="de-DE" sz="9600" b="1" dirty="0" smtClean="0"/>
              <a:t>08.12.2015 </a:t>
            </a:r>
            <a:endParaRPr lang="de-DE" sz="9600" b="1" dirty="0" smtClean="0"/>
          </a:p>
          <a:p>
            <a:r>
              <a:rPr lang="de-DE" sz="9600" b="1" dirty="0" smtClean="0"/>
              <a:t>um </a:t>
            </a:r>
            <a:r>
              <a:rPr lang="de-DE" sz="9600" b="1" dirty="0"/>
              <a:t>18.30 Uhr im Kleinen Sitzungssaal des </a:t>
            </a:r>
            <a:r>
              <a:rPr lang="de-DE" sz="9600" b="1" dirty="0" err="1" smtClean="0"/>
              <a:t>Philosophicum</a:t>
            </a:r>
            <a:r>
              <a:rPr lang="de-DE" sz="9600" b="1" dirty="0" smtClean="0"/>
              <a:t> (PT 3.0.80)</a:t>
            </a:r>
            <a:endParaRPr lang="de-DE" sz="9600" b="1" dirty="0"/>
          </a:p>
          <a:p>
            <a:r>
              <a:rPr lang="de-DE" sz="2800" dirty="0"/>
              <a:t> </a:t>
            </a:r>
          </a:p>
          <a:p>
            <a:endParaRPr lang="de-DE" sz="7400" dirty="0" smtClean="0"/>
          </a:p>
          <a:p>
            <a:r>
              <a:rPr lang="de-DE" sz="7400" dirty="0" smtClean="0"/>
              <a:t>Rumänien </a:t>
            </a:r>
            <a:r>
              <a:rPr lang="de-DE" sz="7400" dirty="0"/>
              <a:t>hat Vieles zu bieten. Studierende des </a:t>
            </a:r>
            <a:r>
              <a:rPr lang="de-DE" sz="7400" dirty="0" err="1"/>
              <a:t>Rumaenicum</a:t>
            </a:r>
            <a:r>
              <a:rPr lang="de-DE" sz="7400" dirty="0"/>
              <a:t> und des Austauschprogramms Tandem wissen das. Sie stellen an diesem Abend vor, weshalb sie sich mit der Teilnahme am </a:t>
            </a:r>
            <a:r>
              <a:rPr lang="de-DE" sz="7400" dirty="0" err="1"/>
              <a:t>Rumaenicum</a:t>
            </a:r>
            <a:r>
              <a:rPr lang="de-DE" sz="7400" dirty="0"/>
              <a:t> für das Erlernen der rumänischen Sprache entschieden haben und auf welche Weise sie durch die Teilnahme am Tandem dieses Land innerhalb von einer Woche intensiv kennenlernen konnten. </a:t>
            </a:r>
          </a:p>
          <a:p>
            <a:r>
              <a:rPr lang="de-DE" sz="7400" dirty="0"/>
              <a:t> </a:t>
            </a:r>
          </a:p>
          <a:p>
            <a:r>
              <a:rPr lang="de-DE" sz="7400" dirty="0"/>
              <a:t>Den Studierenden soll auch die Möglichkeit gegeben werden, Fragen an die </a:t>
            </a:r>
            <a:r>
              <a:rPr lang="de-DE" sz="7400" dirty="0" smtClean="0"/>
              <a:t>Lehrenden </a:t>
            </a:r>
            <a:r>
              <a:rPr lang="de-DE" sz="7400" dirty="0"/>
              <a:t>zu richten und sich in zwangloser Atmosphäre bei einem Glas Wein aus Rumänien besser gegenseitig kennen zu lernen!</a:t>
            </a:r>
          </a:p>
          <a:p>
            <a:r>
              <a:rPr lang="de-DE" sz="7400" dirty="0"/>
              <a:t> </a:t>
            </a:r>
          </a:p>
          <a:p>
            <a:pPr algn="ctr"/>
            <a:r>
              <a:rPr lang="de-DE" sz="9600" b="1" dirty="0"/>
              <a:t>Wir würden uns über zahlreiche </a:t>
            </a:r>
            <a:r>
              <a:rPr lang="de-DE" sz="9600" b="1" dirty="0" smtClean="0"/>
              <a:t>Teilnahme </a:t>
            </a:r>
            <a:r>
              <a:rPr lang="de-DE" sz="9600" b="1" dirty="0"/>
              <a:t>sehr freuen! </a:t>
            </a:r>
            <a:endParaRPr lang="de-DE" sz="9600" b="1" dirty="0" smtClean="0"/>
          </a:p>
          <a:p>
            <a:pPr algn="ctr"/>
            <a:r>
              <a:rPr lang="fr-FR" sz="9600" b="1" dirty="0" smtClean="0"/>
              <a:t>Ne </a:t>
            </a:r>
            <a:r>
              <a:rPr lang="fr-FR" sz="9600" b="1" dirty="0" err="1"/>
              <a:t>vedem</a:t>
            </a:r>
            <a:r>
              <a:rPr lang="fr-FR" sz="9600" b="1" dirty="0"/>
              <a:t> </a:t>
            </a:r>
            <a:r>
              <a:rPr lang="fr-FR" sz="9600" b="1" dirty="0" err="1" smtClean="0"/>
              <a:t>marţi</a:t>
            </a:r>
            <a:r>
              <a:rPr lang="fr-FR" sz="9600" b="1" dirty="0"/>
              <a:t>, </a:t>
            </a:r>
            <a:r>
              <a:rPr lang="fr-FR" sz="9600" b="1" dirty="0" err="1"/>
              <a:t>în</a:t>
            </a:r>
            <a:r>
              <a:rPr lang="fr-FR" sz="9600" b="1" dirty="0"/>
              <a:t> </a:t>
            </a:r>
            <a:r>
              <a:rPr lang="fr-FR" sz="9600" b="1" dirty="0" smtClean="0"/>
              <a:t>08.12, </a:t>
            </a:r>
            <a:r>
              <a:rPr lang="fr-FR" sz="9600" b="1" dirty="0" err="1"/>
              <a:t>pe</a:t>
            </a:r>
            <a:r>
              <a:rPr lang="fr-FR" sz="9600" b="1" dirty="0"/>
              <a:t> </a:t>
            </a:r>
            <a:r>
              <a:rPr lang="fr-FR" sz="9600" b="1" dirty="0" err="1" smtClean="0"/>
              <a:t>curând</a:t>
            </a:r>
            <a:r>
              <a:rPr lang="fr-FR" sz="9600" b="1" dirty="0" smtClean="0"/>
              <a:t> ! </a:t>
            </a:r>
            <a:endParaRPr lang="de-DE" sz="9600" b="1" dirty="0"/>
          </a:p>
          <a:p>
            <a:r>
              <a:rPr lang="fr-FR" sz="2800" dirty="0"/>
              <a:t> </a:t>
            </a:r>
            <a:endParaRPr lang="de-DE" sz="2800" dirty="0"/>
          </a:p>
          <a:p>
            <a:pPr>
              <a:spcBef>
                <a:spcPts val="0"/>
              </a:spcBef>
            </a:pPr>
            <a:endParaRPr lang="de-DE" sz="2500" dirty="0" smtClean="0"/>
          </a:p>
          <a:p>
            <a:pPr>
              <a:spcBef>
                <a:spcPts val="0"/>
              </a:spcBef>
            </a:pPr>
            <a:endParaRPr lang="de-DE" sz="2500" dirty="0"/>
          </a:p>
          <a:p>
            <a:pPr>
              <a:spcBef>
                <a:spcPts val="0"/>
              </a:spcBef>
            </a:pPr>
            <a:endParaRPr lang="de-DE" sz="2800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68688" y="471835"/>
            <a:ext cx="13609637" cy="2016224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smtClean="0"/>
              <a:t>Rumänisch und Rumänien im Studium – Studierende berichten, Lehrende informieren</a:t>
            </a:r>
            <a:endParaRPr lang="de-DE" sz="48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6717"/>
          <a:stretch>
            <a:fillRect/>
          </a:stretch>
        </p:blipFill>
        <p:spPr bwMode="auto">
          <a:xfrm>
            <a:off x="1" y="10620"/>
            <a:ext cx="3596680" cy="34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00336" y="83187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>
                <a:solidFill>
                  <a:schemeClr val="bg1"/>
                </a:solidFill>
                <a:latin typeface="Lucida Handwriting" panose="03010101010101010101" pitchFamily="66" charset="0"/>
              </a:rPr>
              <a:t>Salut!</a:t>
            </a:r>
            <a:endParaRPr lang="de-DE" sz="1200" i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300536" y="8318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Bun</a:t>
            </a:r>
            <a:r>
              <a:rPr lang="vi-VN" sz="1200" i="1" dirty="0">
                <a:solidFill>
                  <a:schemeClr val="bg1"/>
                </a:solidFill>
                <a:latin typeface="Lucida Handwriting" panose="03010101010101010101" pitchFamily="66" charset="0"/>
              </a:rPr>
              <a:t>ă</a:t>
            </a:r>
            <a:r>
              <a:rPr lang="de-DE" sz="1200" i="1" dirty="0">
                <a:solidFill>
                  <a:schemeClr val="bg1"/>
                </a:solidFill>
                <a:latin typeface="Lucida Handwriting" panose="03010101010101010101" pitchFamily="66" charset="0"/>
              </a:rPr>
              <a:t>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1653" y="2615615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Ce</a:t>
            </a:r>
            <a:r>
              <a:rPr lang="de-DE" sz="1200" i="1" dirty="0">
                <a:solidFill>
                  <a:schemeClr val="bg1"/>
                </a:solidFill>
                <a:latin typeface="Lucida Handwriting" panose="03010101010101010101" pitchFamily="66" charset="0"/>
              </a:rPr>
              <a:t>  </a:t>
            </a:r>
            <a:r>
              <a:rPr lang="de-DE" sz="1200" i="1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faci</a:t>
            </a:r>
            <a:r>
              <a:rPr lang="de-DE" sz="1200" i="1" dirty="0">
                <a:solidFill>
                  <a:schemeClr val="bg1"/>
                </a:solidFill>
                <a:latin typeface="Lucida Handwriting" panose="03010101010101010101" pitchFamily="66" charset="0"/>
              </a:rPr>
              <a:t>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300536" y="261561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Bine</a:t>
            </a:r>
            <a:r>
              <a:rPr lang="de-DE" sz="1200" i="1" dirty="0">
                <a:solidFill>
                  <a:schemeClr val="bg1"/>
                </a:solidFill>
                <a:latin typeface="Lucida Handwriting" panose="03010101010101010101" pitchFamily="66" charset="0"/>
              </a:rPr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68" y="8464723"/>
            <a:ext cx="3888432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840" y="8456135"/>
            <a:ext cx="324036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684912" y="8701969"/>
            <a:ext cx="4248472" cy="40011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8064A2"/>
                </a:solidFill>
              </a:rPr>
              <a:t>EUROPAEUM. Ost-West-Zentrum </a:t>
            </a:r>
            <a:endParaRPr lang="de-DE" sz="2000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76705"/>
      </p:ext>
    </p:extLst>
  </p:cSld>
  <p:clrMapOvr>
    <a:masterClrMapping/>
  </p:clrMapOvr>
</p:sld>
</file>

<file path=ppt/theme/theme1.xml><?xml version="1.0" encoding="utf-8"?>
<a:theme xmlns:a="http://schemas.openxmlformats.org/drawingml/2006/main" name="UR | Vorlage für Infomax-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Benutzerdefiniert</PresentationFormat>
  <Paragraphs>20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UR | Vorlage für Infomax-Folien</vt:lpstr>
      <vt:lpstr>PowerPoint-Präsentation</vt:lpstr>
    </vt:vector>
  </TitlesOfParts>
  <Company>Universität Regensburg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Margit Adler</dc:creator>
  <cp:lastModifiedBy>Rechenzentrum</cp:lastModifiedBy>
  <cp:revision>25</cp:revision>
  <cp:lastPrinted>2015-11-10T16:01:07Z</cp:lastPrinted>
  <dcterms:created xsi:type="dcterms:W3CDTF">2013-02-26T11:22:31Z</dcterms:created>
  <dcterms:modified xsi:type="dcterms:W3CDTF">2015-11-12T16:22:35Z</dcterms:modified>
</cp:coreProperties>
</file>